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8999538" cy="180006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" d="100"/>
          <a:sy n="10" d="100"/>
        </p:scale>
        <p:origin x="3470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2945943"/>
            <a:ext cx="7649607" cy="626689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9454516"/>
            <a:ext cx="6749654" cy="4345992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1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0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958369"/>
            <a:ext cx="1940525" cy="1525473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958369"/>
            <a:ext cx="5709082" cy="1525473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9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8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4487671"/>
            <a:ext cx="7762102" cy="7487774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12046282"/>
            <a:ext cx="7762102" cy="3937644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129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4791843"/>
            <a:ext cx="3824804" cy="1142125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4791843"/>
            <a:ext cx="3824804" cy="1142125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958373"/>
            <a:ext cx="7762102" cy="347929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4412664"/>
            <a:ext cx="3807226" cy="2162578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6575242"/>
            <a:ext cx="3807226" cy="967119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4412664"/>
            <a:ext cx="3825976" cy="2162578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6575242"/>
            <a:ext cx="3825976" cy="967119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98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2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2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1200044"/>
            <a:ext cx="2902585" cy="4200155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2591766"/>
            <a:ext cx="4556016" cy="12792138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5400199"/>
            <a:ext cx="2902585" cy="10004536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5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1200044"/>
            <a:ext cx="2902585" cy="4200155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2591766"/>
            <a:ext cx="4556016" cy="12792138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5400199"/>
            <a:ext cx="2902585" cy="10004536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32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958373"/>
            <a:ext cx="776210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4791843"/>
            <a:ext cx="776210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6683952"/>
            <a:ext cx="202489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58666-14D8-46BA-8F61-A9B55DA65F7D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6683952"/>
            <a:ext cx="303734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6683952"/>
            <a:ext cx="202489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71E41-4ED9-42B4-AD28-B67BCBC86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69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5437676" y="-9795927"/>
            <a:ext cx="24000883" cy="28467230"/>
            <a:chOff x="-3567964" y="-7089094"/>
            <a:chExt cx="16256000" cy="19281094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3" r="9844" b="11922"/>
            <a:stretch/>
          </p:blipFill>
          <p:spPr>
            <a:xfrm>
              <a:off x="-3558064" y="2716427"/>
              <a:ext cx="16222134" cy="9475573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r="15000" b="11970"/>
            <a:stretch/>
          </p:blipFill>
          <p:spPr>
            <a:xfrm>
              <a:off x="-3567964" y="1095985"/>
              <a:ext cx="16256000" cy="9470414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3438" b="11975"/>
            <a:stretch/>
          </p:blipFill>
          <p:spPr>
            <a:xfrm>
              <a:off x="-3506827" y="-359801"/>
              <a:ext cx="16052800" cy="946993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12656" b="14428"/>
            <a:stretch/>
          </p:blipFill>
          <p:spPr>
            <a:xfrm>
              <a:off x="-3520895" y="-1872029"/>
              <a:ext cx="16154400" cy="920604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2" t="20094" r="15495" b="8325"/>
            <a:stretch/>
          </p:blipFill>
          <p:spPr>
            <a:xfrm>
              <a:off x="-3567964" y="-1726149"/>
              <a:ext cx="15924800" cy="7700774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2" t="30026" r="6129" b="6008"/>
            <a:stretch/>
          </p:blipFill>
          <p:spPr>
            <a:xfrm>
              <a:off x="-3567963" y="-1872029"/>
              <a:ext cx="16026400" cy="593602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3" t="-367" r="11875" b="11909"/>
            <a:stretch/>
          </p:blipFill>
          <p:spPr>
            <a:xfrm>
              <a:off x="-3561359" y="-7089094"/>
              <a:ext cx="16000000" cy="9270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5</cp:revision>
  <dcterms:created xsi:type="dcterms:W3CDTF">2019-12-26T12:41:09Z</dcterms:created>
  <dcterms:modified xsi:type="dcterms:W3CDTF">2019-12-26T13:39:25Z</dcterms:modified>
</cp:coreProperties>
</file>